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C91"/>
    <a:srgbClr val="001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1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all" userId="02df23c9-01f0-4cd5-a2a4-61d2efef63cb" providerId="ADAL" clId="{EF885D4E-6BC4-44DD-82C8-E31D82B0A882}"/>
    <pc:docChg chg="modSld">
      <pc:chgData name="Sarah Ball" userId="02df23c9-01f0-4cd5-a2a4-61d2efef63cb" providerId="ADAL" clId="{EF885D4E-6BC4-44DD-82C8-E31D82B0A882}" dt="2024-08-19T10:37:12.816" v="3" actId="20577"/>
      <pc:docMkLst>
        <pc:docMk/>
      </pc:docMkLst>
      <pc:sldChg chg="modSp mod">
        <pc:chgData name="Sarah Ball" userId="02df23c9-01f0-4cd5-a2a4-61d2efef63cb" providerId="ADAL" clId="{EF885D4E-6BC4-44DD-82C8-E31D82B0A882}" dt="2024-08-19T10:37:12.816" v="3" actId="20577"/>
        <pc:sldMkLst>
          <pc:docMk/>
          <pc:sldMk cId="398774330" sldId="256"/>
        </pc:sldMkLst>
        <pc:spChg chg="mod">
          <ac:chgData name="Sarah Ball" userId="02df23c9-01f0-4cd5-a2a4-61d2efef63cb" providerId="ADAL" clId="{EF885D4E-6BC4-44DD-82C8-E31D82B0A882}" dt="2024-08-19T10:37:12.816" v="3" actId="20577"/>
          <ac:spMkLst>
            <pc:docMk/>
            <pc:sldMk cId="398774330" sldId="256"/>
            <ac:spMk id="3" creationId="{53E28725-602F-8BF6-A01D-BE6AC971A20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4317B-2A8A-2CCD-F609-C950470724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1F47"/>
                </a:solidFill>
              </a:rPr>
              <a:t>The great big quiz of everything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E28725-602F-8BF6-A01D-BE6AC971A2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72AC91"/>
                </a:solidFill>
              </a:rPr>
              <a:t>Education in OUR community</a:t>
            </a:r>
          </a:p>
        </p:txBody>
      </p:sp>
      <p:pic>
        <p:nvPicPr>
          <p:cNvPr id="5" name="Picture 4" descr="A blue circle with white text and symbols&#10;&#10;Description automatically generated">
            <a:extLst>
              <a:ext uri="{FF2B5EF4-FFF2-40B4-BE49-F238E27FC236}">
                <a16:creationId xmlns:a16="http://schemas.microsoft.com/office/drawing/2014/main" id="{6DBEAB20-7755-3553-E832-4C8C84B4A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902" y="2365587"/>
            <a:ext cx="3131203" cy="313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4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3AE074-3C07-461C-35DD-4D8BB8CC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59072" y="390182"/>
            <a:ext cx="5683314" cy="3284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 dirty="0">
                <a:solidFill>
                  <a:srgbClr val="001F47"/>
                </a:solidFill>
              </a:rPr>
              <a:t>Jesus in the temple</a:t>
            </a:r>
          </a:p>
        </p:txBody>
      </p:sp>
      <p:pic>
        <p:nvPicPr>
          <p:cNvPr id="5" name="Content Placeholder 4" descr="A painting of a person sitting in a room with other people&#10;&#10;Description automatically generated">
            <a:extLst>
              <a:ext uri="{FF2B5EF4-FFF2-40B4-BE49-F238E27FC236}">
                <a16:creationId xmlns:a16="http://schemas.microsoft.com/office/drawing/2014/main" id="{32F060D0-DD25-587E-5382-51B253FB688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rcRect l="12948" r="19373" b="2"/>
          <a:stretch/>
        </p:blipFill>
        <p:spPr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2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A blue circle with white text and symbols&#10;&#10;Description automatically generated">
            <a:extLst>
              <a:ext uri="{FF2B5EF4-FFF2-40B4-BE49-F238E27FC236}">
                <a16:creationId xmlns:a16="http://schemas.microsoft.com/office/drawing/2014/main" id="{93C5472A-B3AE-CC77-A8B8-3A9790D66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9644" y="5006566"/>
            <a:ext cx="1622416" cy="16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3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91644-268F-B1C6-0F70-FCCFA3371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59072" y="390182"/>
            <a:ext cx="5683314" cy="3284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 dirty="0">
                <a:solidFill>
                  <a:srgbClr val="001F47"/>
                </a:solidFill>
              </a:rPr>
              <a:t>Who wears this?</a:t>
            </a:r>
          </a:p>
        </p:txBody>
      </p:sp>
      <p:pic>
        <p:nvPicPr>
          <p:cNvPr id="5" name="Content Placeholder 4" descr="A white and gold hat&#10;&#10;Description automatically generated">
            <a:extLst>
              <a:ext uri="{FF2B5EF4-FFF2-40B4-BE49-F238E27FC236}">
                <a16:creationId xmlns:a16="http://schemas.microsoft.com/office/drawing/2014/main" id="{13D9EB97-4606-0B0C-CABB-542026F17A5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rcRect t="2483" r="-2" b="-2"/>
          <a:stretch/>
        </p:blipFill>
        <p:spPr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2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A blue circle with white text and symbols&#10;&#10;Description automatically generated">
            <a:extLst>
              <a:ext uri="{FF2B5EF4-FFF2-40B4-BE49-F238E27FC236}">
                <a16:creationId xmlns:a16="http://schemas.microsoft.com/office/drawing/2014/main" id="{ABAB18FD-F09C-5029-F688-98D5C71CB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9644" y="5006566"/>
            <a:ext cx="1622416" cy="16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4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EEB7B-55D0-A9CD-94F9-FD4CDF30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59072" y="390182"/>
            <a:ext cx="5683314" cy="3284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 dirty="0">
                <a:solidFill>
                  <a:srgbClr val="001F47"/>
                </a:solidFill>
              </a:rPr>
              <a:t>Where is this?</a:t>
            </a:r>
          </a:p>
        </p:txBody>
      </p:sp>
      <p:pic>
        <p:nvPicPr>
          <p:cNvPr id="5" name="Content Placeholder 4" descr="A clock tower next to a river with Big Ben in the background&#10;&#10;Description automatically generated">
            <a:extLst>
              <a:ext uri="{FF2B5EF4-FFF2-40B4-BE49-F238E27FC236}">
                <a16:creationId xmlns:a16="http://schemas.microsoft.com/office/drawing/2014/main" id="{D57B7056-190D-2B34-21B5-91259AEBC0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rcRect t="29711" r="-1" b="5196"/>
          <a:stretch/>
        </p:blipFill>
        <p:spPr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2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A blue circle with white text and symbols&#10;&#10;Description automatically generated">
            <a:extLst>
              <a:ext uri="{FF2B5EF4-FFF2-40B4-BE49-F238E27FC236}">
                <a16:creationId xmlns:a16="http://schemas.microsoft.com/office/drawing/2014/main" id="{4320E286-5B73-FCD1-F4BE-4AACED9E8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9644" y="5006566"/>
            <a:ext cx="1622416" cy="16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1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53439-C409-0305-387C-490EEB92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59072" y="390182"/>
            <a:ext cx="5683314" cy="3284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 dirty="0">
                <a:solidFill>
                  <a:srgbClr val="001F47"/>
                </a:solidFill>
              </a:rPr>
              <a:t>What is this?</a:t>
            </a:r>
          </a:p>
        </p:txBody>
      </p:sp>
      <p:pic>
        <p:nvPicPr>
          <p:cNvPr id="5" name="Content Placeholder 4" descr="A wooden box on a mountain&#10;&#10;Description automatically generated">
            <a:extLst>
              <a:ext uri="{FF2B5EF4-FFF2-40B4-BE49-F238E27FC236}">
                <a16:creationId xmlns:a16="http://schemas.microsoft.com/office/drawing/2014/main" id="{A687FABB-B160-B168-94DB-ED676683EF9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rcRect l="17334" r="14215" b="-2"/>
          <a:stretch/>
        </p:blipFill>
        <p:spPr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2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A blue circle with white text and symbols&#10;&#10;Description automatically generated">
            <a:extLst>
              <a:ext uri="{FF2B5EF4-FFF2-40B4-BE49-F238E27FC236}">
                <a16:creationId xmlns:a16="http://schemas.microsoft.com/office/drawing/2014/main" id="{BB707759-B37E-B8A3-1B25-EAD90EDC2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9644" y="5006566"/>
            <a:ext cx="1622416" cy="16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5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12F257-E730-5FD2-4B39-8ECF52FB5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59072" y="390182"/>
            <a:ext cx="5683314" cy="3284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 dirty="0">
                <a:solidFill>
                  <a:srgbClr val="001F47"/>
                </a:solidFill>
              </a:rPr>
              <a:t>Who is this?</a:t>
            </a:r>
          </a:p>
        </p:txBody>
      </p:sp>
      <p:pic>
        <p:nvPicPr>
          <p:cNvPr id="5" name="Content Placeholder 4" descr="A person in military uniform&#10;&#10;Description automatically generated">
            <a:extLst>
              <a:ext uri="{FF2B5EF4-FFF2-40B4-BE49-F238E27FC236}">
                <a16:creationId xmlns:a16="http://schemas.microsoft.com/office/drawing/2014/main" id="{4AE70A54-FE29-C0B1-20D1-AB8A32331F5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rcRect r="-2" b="2481"/>
          <a:stretch/>
        </p:blipFill>
        <p:spPr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2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A blue circle with white text and symbols&#10;&#10;Description automatically generated">
            <a:extLst>
              <a:ext uri="{FF2B5EF4-FFF2-40B4-BE49-F238E27FC236}">
                <a16:creationId xmlns:a16="http://schemas.microsoft.com/office/drawing/2014/main" id="{C6ADF04C-69A7-9C32-791C-3C97E9D5B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9644" y="5006566"/>
            <a:ext cx="1622416" cy="16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8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B78CE1-F790-5D0B-5936-73D9A1999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600" dirty="0">
                <a:solidFill>
                  <a:srgbClr val="001F47"/>
                </a:solidFill>
              </a:rPr>
              <a:t>Who painted this?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ainting of a starry night&#10;&#10;Description automatically generated">
            <a:extLst>
              <a:ext uri="{FF2B5EF4-FFF2-40B4-BE49-F238E27FC236}">
                <a16:creationId xmlns:a16="http://schemas.microsoft.com/office/drawing/2014/main" id="{A0C5A52B-D7D2-EB05-D115-E5A74C0BDDF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5321367" y="963819"/>
            <a:ext cx="6174771" cy="4924379"/>
          </a:xfrm>
          <a:prstGeom prst="rect">
            <a:avLst/>
          </a:prstGeom>
        </p:spPr>
      </p:pic>
      <p:pic>
        <p:nvPicPr>
          <p:cNvPr id="4" name="Picture 3" descr="A blue circle with white text and symbols&#10;&#10;Description automatically generated">
            <a:extLst>
              <a:ext uri="{FF2B5EF4-FFF2-40B4-BE49-F238E27FC236}">
                <a16:creationId xmlns:a16="http://schemas.microsoft.com/office/drawing/2014/main" id="{206A8875-2AAE-EC4E-8D72-8153477DA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9644" y="5006566"/>
            <a:ext cx="1622416" cy="16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2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Microphone with stage lights">
            <a:extLst>
              <a:ext uri="{FF2B5EF4-FFF2-40B4-BE49-F238E27FC236}">
                <a16:creationId xmlns:a16="http://schemas.microsoft.com/office/drawing/2014/main" id="{B1DA88D9-6750-2B57-C5A6-9CE25B575A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60" b="91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F37E64-678E-4AAC-82EB-281D0E37B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40505"/>
            <a:ext cx="9232232" cy="24166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857BC-2D22-19C8-31B9-FD998F8DF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737" y="3593432"/>
            <a:ext cx="7768073" cy="11951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>
                <a:solidFill>
                  <a:schemeClr val="tx1"/>
                </a:solidFill>
              </a:rPr>
              <a:t>Who sang this?</a:t>
            </a:r>
          </a:p>
        </p:txBody>
      </p:sp>
      <p:sp>
        <p:nvSpPr>
          <p:cNvPr id="23" name="5-Point Star 12">
            <a:extLst>
              <a:ext uri="{FF2B5EF4-FFF2-40B4-BE49-F238E27FC236}">
                <a16:creationId xmlns:a16="http://schemas.microsoft.com/office/drawing/2014/main" id="{3F315017-1C57-42D9-9FFB-A9CFD97F9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590" y="3874678"/>
            <a:ext cx="788274" cy="730476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" name="Picture 2" descr="A blue circle with white text and symbols&#10;&#10;Description automatically generated">
            <a:extLst>
              <a:ext uri="{FF2B5EF4-FFF2-40B4-BE49-F238E27FC236}">
                <a16:creationId xmlns:a16="http://schemas.microsoft.com/office/drawing/2014/main" id="{5AFA3FD6-381C-6E7F-792A-2679CC0B0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9644" y="5006566"/>
            <a:ext cx="1622416" cy="16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1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900F9-9CBB-D2BE-AE90-A607468B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59072" y="390182"/>
            <a:ext cx="5683314" cy="3284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400" dirty="0">
                <a:solidFill>
                  <a:srgbClr val="001F47"/>
                </a:solidFill>
              </a:rPr>
              <a:t>So where did you learn the answers?</a:t>
            </a:r>
          </a:p>
        </p:txBody>
      </p:sp>
      <p:pic>
        <p:nvPicPr>
          <p:cNvPr id="5" name="Picture 4" descr="Sticky notes with question marks">
            <a:extLst>
              <a:ext uri="{FF2B5EF4-FFF2-40B4-BE49-F238E27FC236}">
                <a16:creationId xmlns:a16="http://schemas.microsoft.com/office/drawing/2014/main" id="{EDC2D611-9129-AE7D-EB18-B1AD2E66FD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997" r="14553" b="-2"/>
          <a:stretch/>
        </p:blipFill>
        <p:spPr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1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A blue circle with white text and symbols&#10;&#10;Description automatically generated">
            <a:extLst>
              <a:ext uri="{FF2B5EF4-FFF2-40B4-BE49-F238E27FC236}">
                <a16:creationId xmlns:a16="http://schemas.microsoft.com/office/drawing/2014/main" id="{5D3146DF-3FD5-BF4E-5D31-BF2799827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9644" y="5006566"/>
            <a:ext cx="1622416" cy="16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2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CA112-A5A0-8FB8-FADC-405C97BFF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59072" y="390182"/>
            <a:ext cx="5683314" cy="3284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 dirty="0">
                <a:solidFill>
                  <a:srgbClr val="001F47"/>
                </a:solidFill>
              </a:rPr>
              <a:t>My primary school</a:t>
            </a:r>
          </a:p>
        </p:txBody>
      </p:sp>
      <p:pic>
        <p:nvPicPr>
          <p:cNvPr id="5" name="Content Placeholder 4" descr="A group of students in uniform&#10;&#10;Description automatically generated">
            <a:extLst>
              <a:ext uri="{FF2B5EF4-FFF2-40B4-BE49-F238E27FC236}">
                <a16:creationId xmlns:a16="http://schemas.microsoft.com/office/drawing/2014/main" id="{2168EEF5-6918-205F-F6E9-45A82C87F83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rcRect r="29241" b="-3"/>
          <a:stretch/>
        </p:blipFill>
        <p:spPr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2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A blue circle with white text and symbols&#10;&#10;Description automatically generated">
            <a:extLst>
              <a:ext uri="{FF2B5EF4-FFF2-40B4-BE49-F238E27FC236}">
                <a16:creationId xmlns:a16="http://schemas.microsoft.com/office/drawing/2014/main" id="{4DC7F856-D974-E29E-44CC-A052A96A8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9644" y="5006566"/>
            <a:ext cx="1622416" cy="16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01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22</TotalTime>
  <Words>49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The great big quiz of everything</vt:lpstr>
      <vt:lpstr>Who wears this?</vt:lpstr>
      <vt:lpstr>Where is this?</vt:lpstr>
      <vt:lpstr>What is this?</vt:lpstr>
      <vt:lpstr>Who is this?</vt:lpstr>
      <vt:lpstr>Who painted this?</vt:lpstr>
      <vt:lpstr>Who sang this?</vt:lpstr>
      <vt:lpstr>So where did you learn the answers?</vt:lpstr>
      <vt:lpstr>My primary school</vt:lpstr>
      <vt:lpstr>Jesus in the temple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Nigel Roberts</dc:creator>
  <cp:lastModifiedBy>Sarah Ball</cp:lastModifiedBy>
  <cp:revision>5</cp:revision>
  <dcterms:created xsi:type="dcterms:W3CDTF">2024-08-02T10:32:53Z</dcterms:created>
  <dcterms:modified xsi:type="dcterms:W3CDTF">2024-08-19T10:37:18Z</dcterms:modified>
</cp:coreProperties>
</file>