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</p:sldMasterIdLst>
  <p:notesMasterIdLst>
    <p:notesMasterId r:id="rId20"/>
  </p:notesMasterIdLst>
  <p:handoutMasterIdLst>
    <p:handoutMasterId r:id="rId21"/>
  </p:handoutMasterIdLst>
  <p:sldIdLst>
    <p:sldId id="256" r:id="rId16"/>
    <p:sldId id="270" r:id="rId17"/>
    <p:sldId id="269" r:id="rId18"/>
    <p:sldId id="277" r:id="rId19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2773" autoAdjust="0"/>
  </p:normalViewPr>
  <p:slideViewPr>
    <p:cSldViewPr>
      <p:cViewPr>
        <p:scale>
          <a:sx n="50" d="100"/>
          <a:sy n="50" d="100"/>
        </p:scale>
        <p:origin x="-60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69ED2-5C37-413B-B3E9-BAC5C8478D16}" type="datetimeFigureOut">
              <a:rPr lang="en-GB" smtClean="0"/>
              <a:pPr/>
              <a:t>25/09/2015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35537-E8E3-4216-8357-AF8F069D93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2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9837-D7F2-492D-BDBC-29775CAD18FE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095A-88BB-47B7-A04E-B6051339C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0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25800"/>
            <a:ext cx="122936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eaLnBrk="0" fontAlgn="base" hangingPunct="0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eebigpictures.com/wp-content/uploads/2009/09/river-water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1373747" y="1780456"/>
            <a:ext cx="11521545" cy="1852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6600" b="1" dirty="0" smtClean="0">
                <a:solidFill>
                  <a:srgbClr val="002060"/>
                </a:solidFill>
                <a:latin typeface="+mj-lt"/>
                <a:cs typeface="Arial Bold" charset="0"/>
                <a:sym typeface="Arial Bold" charset="0"/>
              </a:rPr>
              <a:t>Essentials of (Classical) Pentecostalism </a:t>
            </a:r>
            <a:endParaRPr lang="en-US" sz="6600" b="1" dirty="0">
              <a:solidFill>
                <a:srgbClr val="002060"/>
              </a:solidFill>
              <a:latin typeface="+mj-lt"/>
              <a:cs typeface="Arial Bold" charset="0"/>
              <a:sym typeface="Arial Bold" charset="0"/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373747" y="4444752"/>
            <a:ext cx="9217024" cy="3028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dirty="0" smtClean="0">
                <a:solidFill>
                  <a:schemeClr val="tx1"/>
                </a:solidFill>
                <a:latin typeface="+mj-lt"/>
                <a:cs typeface="Arial Bold" charset="0"/>
                <a:sym typeface="Arial Bold" charset="0"/>
              </a:rPr>
              <a:t>Simo Frestadius</a:t>
            </a:r>
            <a:endParaRPr lang="en-US" sz="4000" dirty="0">
              <a:solidFill>
                <a:schemeClr val="tx1"/>
              </a:solidFill>
              <a:latin typeface="+mj-lt"/>
              <a:cs typeface="Arial Bold" charset="0"/>
              <a:sym typeface="Arial Bold" charset="0"/>
            </a:endParaRPr>
          </a:p>
          <a:p>
            <a:pPr algn="l">
              <a:lnSpc>
                <a:spcPct val="12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+mj-lt"/>
                <a:cs typeface="Arial" charset="0"/>
                <a:sym typeface="Arial" charset="0"/>
              </a:rPr>
              <a:t>Regents Theological College, </a:t>
            </a:r>
          </a:p>
          <a:p>
            <a:pPr algn="l">
              <a:lnSpc>
                <a:spcPct val="12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+mj-lt"/>
                <a:cs typeface="Arial" charset="0"/>
                <a:sym typeface="Arial" charset="0"/>
              </a:rPr>
              <a:t>Malvern, UK</a:t>
            </a:r>
          </a:p>
          <a:p>
            <a:pPr algn="l">
              <a:lnSpc>
                <a:spcPct val="120000"/>
              </a:lnSpc>
            </a:pPr>
            <a:endParaRPr lang="en-US" sz="4400" dirty="0">
              <a:solidFill>
                <a:srgbClr val="002060"/>
              </a:solidFill>
              <a:latin typeface="+mj-lt"/>
              <a:cs typeface="Arial" charset="0"/>
              <a:sym typeface="Arial" charset="0"/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1373747" y="7476443"/>
            <a:ext cx="11177590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Churches Together in England, </a:t>
            </a:r>
            <a:r>
              <a:rPr lang="en-US" sz="4000" dirty="0" err="1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Swanwick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, </a:t>
            </a:r>
            <a:endParaRPr lang="en-US" sz="4000" dirty="0" smtClean="0">
              <a:solidFill>
                <a:schemeClr val="tx1"/>
              </a:solidFill>
              <a:latin typeface="+mn-lt"/>
              <a:cs typeface="Arial" charset="0"/>
              <a:sym typeface="Arial" charset="0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29</a:t>
            </a:r>
            <a:r>
              <a:rPr lang="en-US" sz="4000" baseline="30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th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 September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2015 </a:t>
            </a:r>
            <a:endParaRPr lang="en-US" sz="4000" dirty="0">
              <a:solidFill>
                <a:schemeClr val="tx1"/>
              </a:solidFill>
              <a:latin typeface="+mn-lt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imo.frestadius\AppData\Local\Microsoft\Windows\Temporary Internet Files\Content.Outlook\3LIC6YJQ\FullSizeRen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1604257"/>
            <a:ext cx="5827910" cy="7223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359990" y="1604257"/>
            <a:ext cx="6358433" cy="7223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algn="l">
              <a:spcBef>
                <a:spcPts val="0"/>
              </a:spcBef>
              <a:buSzPct val="93000"/>
            </a:pPr>
            <a:r>
              <a:rPr lang="en-GB" sz="5400" dirty="0" smtClean="0">
                <a:solidFill>
                  <a:srgbClr val="002060"/>
                </a:solidFill>
              </a:rPr>
              <a:t>Jesus Christ is…</a:t>
            </a:r>
          </a:p>
          <a:p>
            <a:pPr algn="l">
              <a:spcBef>
                <a:spcPts val="0"/>
              </a:spcBef>
              <a:buSzPct val="93000"/>
            </a:pPr>
            <a:r>
              <a:rPr lang="en-GB" sz="2400" dirty="0" smtClean="0">
                <a:solidFill>
                  <a:srgbClr val="002060"/>
                </a:solidFill>
              </a:rPr>
              <a:t>  </a:t>
            </a:r>
          </a:p>
          <a:p>
            <a:pPr marL="742950" indent="-742950" algn="l">
              <a:spcBef>
                <a:spcPts val="0"/>
              </a:spcBef>
              <a:buSzPct val="93000"/>
              <a:buFont typeface="+mj-lt"/>
              <a:buAutoNum type="arabicPeriod"/>
            </a:pPr>
            <a:r>
              <a:rPr lang="en-GB" sz="5400" dirty="0" smtClean="0">
                <a:solidFill>
                  <a:srgbClr val="002060"/>
                </a:solidFill>
              </a:rPr>
              <a:t>Saviour</a:t>
            </a:r>
          </a:p>
          <a:p>
            <a:pPr marL="635000" indent="-635000" algn="l">
              <a:spcBef>
                <a:spcPts val="0"/>
              </a:spcBef>
              <a:buSzPct val="93000"/>
              <a:buFont typeface="+mj-lt"/>
              <a:buAutoNum type="arabicPeriod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742950" indent="-742950" algn="l">
              <a:spcBef>
                <a:spcPts val="0"/>
              </a:spcBef>
              <a:buSzPct val="93000"/>
              <a:buFont typeface="+mj-lt"/>
              <a:buAutoNum type="arabicPeriod"/>
            </a:pPr>
            <a:r>
              <a:rPr lang="en-GB" sz="5400" dirty="0" smtClean="0">
                <a:solidFill>
                  <a:srgbClr val="002060"/>
                </a:solidFill>
              </a:rPr>
              <a:t>Healer</a:t>
            </a:r>
          </a:p>
          <a:p>
            <a:pPr marL="635000" indent="-635000" algn="l">
              <a:spcBef>
                <a:spcPts val="0"/>
              </a:spcBef>
              <a:buSzPct val="93000"/>
              <a:buFont typeface="+mj-lt"/>
              <a:buAutoNum type="arabicPeriod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742950" indent="-742950" algn="l">
              <a:spcBef>
                <a:spcPts val="0"/>
              </a:spcBef>
              <a:buSzPct val="93000"/>
              <a:buFont typeface="+mj-lt"/>
              <a:buAutoNum type="arabicPeriod"/>
            </a:pPr>
            <a:r>
              <a:rPr lang="en-GB" sz="5400" dirty="0" smtClean="0">
                <a:solidFill>
                  <a:srgbClr val="002060"/>
                </a:solidFill>
              </a:rPr>
              <a:t>Baptiser in the Holy Spirit</a:t>
            </a:r>
          </a:p>
          <a:p>
            <a:pPr marL="635000" indent="-635000" algn="l">
              <a:spcBef>
                <a:spcPts val="0"/>
              </a:spcBef>
              <a:buSzPct val="93000"/>
              <a:buFont typeface="+mj-lt"/>
              <a:buAutoNum type="arabicPeriod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742950" indent="-742950" algn="l">
              <a:spcBef>
                <a:spcPts val="0"/>
              </a:spcBef>
              <a:buSzPct val="93000"/>
              <a:buFont typeface="+mj-lt"/>
              <a:buAutoNum type="arabicPeriod"/>
            </a:pPr>
            <a:r>
              <a:rPr lang="en-GB" sz="5400" dirty="0" smtClean="0">
                <a:solidFill>
                  <a:srgbClr val="002060"/>
                </a:solidFill>
              </a:rPr>
              <a:t>Coming King</a:t>
            </a:r>
            <a:endParaRPr lang="en-GB" sz="5400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  <a:buSzPct val="93000"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635000" indent="-635000" algn="l">
              <a:spcBef>
                <a:spcPts val="0"/>
              </a:spcBef>
              <a:buSzPct val="93000"/>
              <a:buFontTx/>
              <a:buBlip>
                <a:blip r:embed="rId3"/>
              </a:buBlip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635000" indent="-635000" algn="l">
              <a:spcBef>
                <a:spcPts val="0"/>
              </a:spcBef>
              <a:buSzPct val="93000"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635000" indent="-635000" algn="l">
              <a:spcBef>
                <a:spcPts val="0"/>
              </a:spcBef>
              <a:buSzPct val="93000"/>
              <a:buFontTx/>
              <a:buBlip>
                <a:blip r:embed="rId3"/>
              </a:buBlip>
            </a:pPr>
            <a:endParaRPr lang="en-US" sz="800" dirty="0">
              <a:solidFill>
                <a:srgbClr val="00206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635000" indent="-635000" algn="l">
              <a:spcBef>
                <a:spcPts val="0"/>
              </a:spcBef>
              <a:buSzPct val="93000"/>
              <a:buFontTx/>
              <a:buBlip>
                <a:blip r:embed="rId3"/>
              </a:buBlip>
            </a:pPr>
            <a:endParaRPr lang="en-US" sz="800" b="1" dirty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3524" y="196280"/>
            <a:ext cx="1105535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GB" sz="6000" b="1" kern="0" dirty="0" smtClean="0">
                <a:solidFill>
                  <a:srgbClr val="002060"/>
                </a:solidFill>
              </a:rPr>
              <a:t>Fourfold Gospel</a:t>
            </a:r>
            <a:br>
              <a:rPr lang="en-GB" sz="6000" b="1" kern="0" dirty="0" smtClean="0">
                <a:solidFill>
                  <a:srgbClr val="002060"/>
                </a:solidFill>
              </a:rPr>
            </a:br>
            <a:endParaRPr lang="en-GB" sz="6000" kern="0" dirty="0"/>
          </a:p>
        </p:txBody>
      </p:sp>
    </p:spTree>
    <p:extLst>
      <p:ext uri="{BB962C8B-B14F-4D97-AF65-F5344CB8AC3E}">
        <p14:creationId xmlns:p14="http://schemas.microsoft.com/office/powerpoint/2010/main" val="331527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03524" y="371602"/>
            <a:ext cx="1105535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GB" sz="6000" b="1" kern="0" dirty="0" smtClean="0">
                <a:solidFill>
                  <a:srgbClr val="002060"/>
                </a:solidFill>
              </a:rPr>
              <a:t>Biblical Pragmatism </a:t>
            </a:r>
            <a:br>
              <a:rPr lang="en-GB" sz="6000" b="1" kern="0" dirty="0" smtClean="0">
                <a:solidFill>
                  <a:srgbClr val="002060"/>
                </a:solidFill>
              </a:rPr>
            </a:br>
            <a:endParaRPr lang="en-GB" sz="6000" kern="0" dirty="0"/>
          </a:p>
        </p:txBody>
      </p:sp>
      <p:pic>
        <p:nvPicPr>
          <p:cNvPr id="1026" name="Picture 2" descr="C:\Users\simo.frestadius\AppData\Local\Microsoft\Windows\Temporary Internet Files\Content.Outlook\3LIC6YJQ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8" y="1780456"/>
            <a:ext cx="11193362" cy="74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29792" y="556320"/>
            <a:ext cx="10804922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r>
              <a:rPr lang="en-GB" sz="6000" b="1" kern="0" dirty="0" smtClean="0">
                <a:solidFill>
                  <a:srgbClr val="002060"/>
                </a:solidFill>
              </a:rPr>
              <a:t>Structural Fluidity</a:t>
            </a:r>
            <a:br>
              <a:rPr lang="en-GB" sz="6000" b="1" kern="0" dirty="0" smtClean="0">
                <a:solidFill>
                  <a:srgbClr val="002060"/>
                </a:solidFill>
              </a:rPr>
            </a:br>
            <a:endParaRPr lang="en-GB" sz="6000" kern="0" dirty="0"/>
          </a:p>
        </p:txBody>
      </p:sp>
      <p:pic>
        <p:nvPicPr>
          <p:cNvPr id="2050" name="Picture 2" descr="Image of River's Water is a refreshing picture available to downlo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6" y="1780456"/>
            <a:ext cx="10804922" cy="72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1008" y="9014936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(http://freebigpictures.com)</a:t>
            </a:r>
          </a:p>
        </p:txBody>
      </p:sp>
    </p:spTree>
    <p:extLst>
      <p:ext uri="{BB962C8B-B14F-4D97-AF65-F5344CB8AC3E}">
        <p14:creationId xmlns:p14="http://schemas.microsoft.com/office/powerpoint/2010/main" val="334263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0717C36771BD4897C4938E1FC04DCF" ma:contentTypeVersion="3" ma:contentTypeDescription="Create a new document." ma:contentTypeScope="" ma:versionID="7a617e98f458887ce7350cb73aa256c0">
  <xsd:schema xmlns:xsd="http://www.w3.org/2001/XMLSchema" xmlns:xs="http://www.w3.org/2001/XMLSchema" xmlns:p="http://schemas.microsoft.com/office/2006/metadata/properties" xmlns:ns2="dda71c1d-9d74-4373-b485-0515169878dd" targetNamespace="http://schemas.microsoft.com/office/2006/metadata/properties" ma:root="true" ma:fieldsID="d48ebc4db6393a1f6d184844ce9a4352" ns2:_="">
    <xsd:import namespace="dda71c1d-9d74-4373-b485-0515169878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71c1d-9d74-4373-b485-0515169878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E1BF8C-A781-46E6-A8AB-D564DD72EB32}"/>
</file>

<file path=customXml/itemProps2.xml><?xml version="1.0" encoding="utf-8"?>
<ds:datastoreItem xmlns:ds="http://schemas.openxmlformats.org/officeDocument/2006/customXml" ds:itemID="{5E2AC853-F63A-47DB-8ADD-AC85189B0FA0}"/>
</file>

<file path=customXml/itemProps3.xml><?xml version="1.0" encoding="utf-8"?>
<ds:datastoreItem xmlns:ds="http://schemas.openxmlformats.org/officeDocument/2006/customXml" ds:itemID="{81816D4F-2682-4DC9-A402-165009172CA0}"/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Pages>0</Pages>
  <Words>50</Words>
  <Characters>0</Characters>
  <Application>Microsoft Office PowerPoint</Application>
  <PresentationFormat>Custom</PresentationFormat>
  <Lines>0</Lines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Title &amp; Subtitle</vt:lpstr>
      <vt:lpstr>Photo - Vertical - Dark</vt:lpstr>
      <vt:lpstr>Title - Center</vt:lpstr>
      <vt:lpstr>Photo - Horizontal</vt:lpstr>
      <vt:lpstr>Photo - Horizontal - Dark</vt:lpstr>
      <vt:lpstr>Title &amp; Subtitle - Photo - Dark</vt:lpstr>
      <vt:lpstr>Title &amp; Bullets - Right</vt:lpstr>
      <vt:lpstr>Title &amp; Bullets - 2 Column</vt:lpstr>
      <vt:lpstr>Title &amp; Bullets - Left</vt:lpstr>
      <vt:lpstr>Title, Bullets &amp; Photo</vt:lpstr>
      <vt:lpstr>Bullets</vt:lpstr>
      <vt:lpstr>Blank</vt:lpstr>
      <vt:lpstr>Blank - Dark</vt:lpstr>
      <vt:lpstr>Title - Top</vt:lpstr>
      <vt:lpstr>Title - Top - Dark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 Frestadius</dc:creator>
  <cp:lastModifiedBy>simo.frestadius</cp:lastModifiedBy>
  <cp:revision>124</cp:revision>
  <dcterms:modified xsi:type="dcterms:W3CDTF">2015-09-25T16:49:14Z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0x010100E10717C36771BD4897C4938E1FC04DCF</vt:lpwstr>
  </property>
</Properties>
</file>